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3" r:id="rId2"/>
    <p:sldId id="344" r:id="rId3"/>
    <p:sldId id="296" r:id="rId4"/>
    <p:sldId id="267" r:id="rId5"/>
    <p:sldId id="268" r:id="rId6"/>
    <p:sldId id="297" r:id="rId7"/>
    <p:sldId id="270" r:id="rId8"/>
    <p:sldId id="298" r:id="rId9"/>
    <p:sldId id="266" r:id="rId10"/>
    <p:sldId id="331" r:id="rId11"/>
    <p:sldId id="302" r:id="rId12"/>
    <p:sldId id="292" r:id="rId13"/>
    <p:sldId id="332" r:id="rId14"/>
    <p:sldId id="305" r:id="rId15"/>
    <p:sldId id="308" r:id="rId16"/>
    <p:sldId id="334" r:id="rId17"/>
    <p:sldId id="345" r:id="rId18"/>
    <p:sldId id="346" r:id="rId19"/>
    <p:sldId id="330" r:id="rId20"/>
    <p:sldId id="316" r:id="rId21"/>
    <p:sldId id="310" r:id="rId22"/>
    <p:sldId id="323" r:id="rId23"/>
    <p:sldId id="313" r:id="rId24"/>
    <p:sldId id="337" r:id="rId25"/>
    <p:sldId id="311" r:id="rId26"/>
    <p:sldId id="269" r:id="rId27"/>
    <p:sldId id="338" r:id="rId28"/>
    <p:sldId id="317" r:id="rId29"/>
    <p:sldId id="339" r:id="rId30"/>
    <p:sldId id="340" r:id="rId31"/>
    <p:sldId id="289" r:id="rId32"/>
    <p:sldId id="291" r:id="rId33"/>
    <p:sldId id="295" r:id="rId34"/>
    <p:sldId id="341" r:id="rId35"/>
    <p:sldId id="342" r:id="rId36"/>
    <p:sldId id="326" r:id="rId37"/>
    <p:sldId id="3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ECE"/>
    <a:srgbClr val="F168A2"/>
    <a:srgbClr val="C59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Kiểu Trung bình 4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Kiểu Trung bình 4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Kiểu Sáng 3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AD73-42AB-4D1B-B396-B17651DDBDD0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C997B-37F9-4775-A2B9-D4B74DC3F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6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5478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36812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1799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8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6302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7828-781C-4C71-8E17-7F7BD4C95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59FC9-E5D1-49E2-972A-935E7B8FE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D83B6-307B-4CA0-BC91-A85AED9B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89DFC-E8D3-43EE-A946-88D9E13AF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9C1AA-17CA-4F57-B3E7-D1CA0DDA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9DA2-D8AA-4EAC-822C-DA891395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4DF8A-3370-41E7-AA5F-22F3747CC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0C82D-0567-4028-8CE8-06AC0166F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5BAF6-A5DD-4C83-A1A6-99B35FE1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BAC2-886A-46AB-897B-0F21E655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EB616-9DDC-4652-9E9A-10BCEEF70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C04A0-8C64-4461-9D87-7BF00D1DB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348C2-A52E-464D-B629-646C657E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C074D-0751-4B6D-B368-ACF97E50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42129-111B-4E70-8FEF-8FB711DF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DE0A-FAAD-4A98-A97C-47A13387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23EB-F0DD-40A9-B953-09F2F0597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45E52-9C3C-4280-91B6-1628C61E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36739-71CF-40C6-9AD7-392CFC3D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A59C2-7368-437F-ADF7-5AB3E8F8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B808-1610-4128-9611-8A71BEB3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9EDA1-6D3D-4028-9E41-2257122F0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D2F9A-666C-49EE-A392-00481159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48FE0-66FB-44BA-9F4D-A8246DF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B4A04-5206-4E36-A3BE-7335CD1F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9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02F3-29C0-419A-93C3-86308F34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41A32-2309-4B43-BDA5-66C4F1B76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3FD47-3F85-4ED3-9E6A-7C3AAC8FC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319F5-CE35-4B2B-B307-889439A7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5E33E-7655-46AA-B9A5-1A128DC6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F9348-ACEE-4CBD-A215-7D417ABE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5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7C6F-35D7-45BE-B50B-F4358000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E99D4-2681-4087-BF0D-389D438D9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DF91-B83B-46EE-AD1B-687061D09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2091F-E4F3-4F51-AF59-AB12F55ED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A64C0-4AF6-43EF-BBB9-E2C49A48D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42348A-9A41-472F-8F53-384B34AC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ED74B-B510-424C-8270-B506F94A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60BF2-721C-4BB2-8500-0F487790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0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5FBE-D86A-4290-9DF7-0E302E47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EC9B7-C42B-48D2-B296-3D173BD6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61C83-F5B5-4ED9-A3E2-9944C23C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BA245-F9DC-4942-86B1-C15E5C1A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F27A2-A459-4EEF-A588-5FC270E9E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E5BB2-14A4-4F88-B1C9-B91A8DE0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9EC15-764E-4854-BF0D-0DC0A0FE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4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B504-C051-4DEF-9A03-2970E2E7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99EB-1D6A-44F7-B974-6F888AB0B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950D4-4C47-4FF3-89C2-F7C38878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5108-AA5F-4C12-B243-C818BF38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1A4E8-1D6C-4070-8DD8-3A7176D4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EDDB1-1589-493E-8D9C-7C60C624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660C-2676-49DB-AA39-885B15EE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042EB3-292C-4614-B4E4-3C5CE7FB9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ED0AC-3F81-4281-9A93-2C0DFD4E0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4C563-7662-47DC-9BFB-18AFBF51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71FF7-8FF6-4F05-A95F-88898298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65B93-6B1E-4EF6-90DD-1E1DA7C7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8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BDB88-B166-40D1-99B6-BEF1CD1F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33F33-E805-4AE0-83B5-3DCB7B1EA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8F4-7518-4ACE-BBD2-6080AFEF0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69D47-2380-4F8C-BD01-3638DD8F7CBB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DDFA-1D3B-488C-929F-824B10157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8E739-3DFE-4EF8-9CA4-DA58A1F69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EBBB-43FD-46D9-AFA1-5098020F5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0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26" Type="http://schemas.openxmlformats.org/officeDocument/2006/relationships/image" Target="../media/image3.gif"/><Relationship Id="rId3" Type="http://schemas.microsoft.com/office/2007/relationships/media" Target="../media/media3.wav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17" Type="http://schemas.openxmlformats.org/officeDocument/2006/relationships/slide" Target="slide3.xml"/><Relationship Id="rId25" Type="http://schemas.openxmlformats.org/officeDocument/2006/relationships/image" Target="../media/image12.gif"/><Relationship Id="rId2" Type="http://schemas.microsoft.com/office/2007/relationships/media" Target="../media/media2.wav"/><Relationship Id="rId16" Type="http://schemas.openxmlformats.org/officeDocument/2006/relationships/image" Target="../media/image4.png"/><Relationship Id="rId20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23" Type="http://schemas.openxmlformats.org/officeDocument/2006/relationships/slide" Target="slide6.xml"/><Relationship Id="rId10" Type="http://schemas.openxmlformats.org/officeDocument/2006/relationships/audio" Target="../media/media6.mp3"/><Relationship Id="rId19" Type="http://schemas.openxmlformats.org/officeDocument/2006/relationships/slide" Target="slide4.xml"/><Relationship Id="rId4" Type="http://schemas.openxmlformats.org/officeDocument/2006/relationships/audio" Target="../media/media3.wav"/><Relationship Id="rId9" Type="http://schemas.microsoft.com/office/2007/relationships/media" Target="../media/media6.mp3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17606045-F62E-4B86-A681-19384FAE5729}"/>
              </a:ext>
            </a:extLst>
          </p:cNvPr>
          <p:cNvSpPr/>
          <p:nvPr/>
        </p:nvSpPr>
        <p:spPr>
          <a:xfrm>
            <a:off x="4717401" y="2430972"/>
            <a:ext cx="2640242" cy="14190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0" b="1" dirty="0" err="1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10000" b="1" dirty="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E12159-B7E2-4F65-BF0B-A7F595A86C7D}"/>
              </a:ext>
            </a:extLst>
          </p:cNvPr>
          <p:cNvSpPr/>
          <p:nvPr/>
        </p:nvSpPr>
        <p:spPr>
          <a:xfrm>
            <a:off x="2876742" y="981479"/>
            <a:ext cx="2437380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ngoâi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A4C908-438B-4280-AA08-51B9402A7A04}"/>
              </a:ext>
            </a:extLst>
          </p:cNvPr>
          <p:cNvSpPr/>
          <p:nvPr/>
        </p:nvSpPr>
        <p:spPr>
          <a:xfrm>
            <a:off x="7385537" y="942946"/>
            <a:ext cx="2407819" cy="727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ngoài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2100ED-8012-49C9-9EAE-1B9E489811E4}"/>
              </a:ext>
            </a:extLst>
          </p:cNvPr>
          <p:cNvSpPr/>
          <p:nvPr/>
        </p:nvSpPr>
        <p:spPr>
          <a:xfrm>
            <a:off x="7357643" y="4539088"/>
            <a:ext cx="1920547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ñoäi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F9E1C9-7140-4103-992F-E402FBA310EB}"/>
              </a:ext>
            </a:extLst>
          </p:cNvPr>
          <p:cNvSpPr/>
          <p:nvPr/>
        </p:nvSpPr>
        <p:spPr>
          <a:xfrm>
            <a:off x="2801234" y="4461672"/>
            <a:ext cx="1524000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roái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216F03-2E04-45B4-8931-080849DB0601}"/>
              </a:ext>
            </a:extLst>
          </p:cNvPr>
          <p:cNvSpPr txBox="1"/>
          <p:nvPr/>
        </p:nvSpPr>
        <p:spPr>
          <a:xfrm>
            <a:off x="3209260" y="4221452"/>
            <a:ext cx="1462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78410-9E3C-43CC-9302-488200DFEA3E}"/>
              </a:ext>
            </a:extLst>
          </p:cNvPr>
          <p:cNvSpPr txBox="1"/>
          <p:nvPr/>
        </p:nvSpPr>
        <p:spPr>
          <a:xfrm>
            <a:off x="4170145" y="746476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CB6EE6-3DFF-4AF7-AB7E-A3B820B11CC0}"/>
              </a:ext>
            </a:extLst>
          </p:cNvPr>
          <p:cNvSpPr txBox="1"/>
          <p:nvPr/>
        </p:nvSpPr>
        <p:spPr>
          <a:xfrm>
            <a:off x="8639063" y="719035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13FEFA-FD61-4BC0-8ACC-7CAAC538BDA5}"/>
              </a:ext>
            </a:extLst>
          </p:cNvPr>
          <p:cNvSpPr txBox="1"/>
          <p:nvPr/>
        </p:nvSpPr>
        <p:spPr>
          <a:xfrm>
            <a:off x="8099473" y="4317231"/>
            <a:ext cx="19205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310A74-0753-411B-97D4-E705CA60984B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379924" y="1670592"/>
            <a:ext cx="724131" cy="968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010A3F-8A5A-4CC1-8A08-5C1D6F342334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3601329" y="3642166"/>
            <a:ext cx="1502726" cy="7998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651268-1DEB-44A6-9349-EDDB116845BA}"/>
              </a:ext>
            </a:extLst>
          </p:cNvPr>
          <p:cNvCxnSpPr>
            <a:cxnSpLocks/>
            <a:stCxn id="16" idx="5"/>
            <a:endCxn id="20" idx="0"/>
          </p:cNvCxnSpPr>
          <p:nvPr/>
        </p:nvCxnSpPr>
        <p:spPr>
          <a:xfrm>
            <a:off x="6970989" y="3642166"/>
            <a:ext cx="1346928" cy="8969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3DF95C-D24D-40EE-9D53-C6254DA01BDD}"/>
              </a:ext>
            </a:extLst>
          </p:cNvPr>
          <p:cNvCxnSpPr>
            <a:cxnSpLocks/>
            <a:stCxn id="18" idx="2"/>
            <a:endCxn id="16" idx="7"/>
          </p:cNvCxnSpPr>
          <p:nvPr/>
        </p:nvCxnSpPr>
        <p:spPr>
          <a:xfrm flipH="1">
            <a:off x="6970989" y="1670592"/>
            <a:ext cx="1618458" cy="968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849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3"/>
    </mc:Choice>
    <mc:Fallback xmlns="">
      <p:transition spd="slow" advTm="5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17606045-F62E-4B86-A681-19384FAE5729}"/>
              </a:ext>
            </a:extLst>
          </p:cNvPr>
          <p:cNvSpPr/>
          <p:nvPr/>
        </p:nvSpPr>
        <p:spPr>
          <a:xfrm>
            <a:off x="4717401" y="2430972"/>
            <a:ext cx="2640242" cy="14190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0" b="1" dirty="0" err="1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10000" b="1" dirty="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E12159-B7E2-4F65-BF0B-A7F595A86C7D}"/>
              </a:ext>
            </a:extLst>
          </p:cNvPr>
          <p:cNvSpPr/>
          <p:nvPr/>
        </p:nvSpPr>
        <p:spPr>
          <a:xfrm>
            <a:off x="1737259" y="2739887"/>
            <a:ext cx="2055184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trôøi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078410-9E3C-43CC-9302-488200DFEA3E}"/>
              </a:ext>
            </a:extLst>
          </p:cNvPr>
          <p:cNvSpPr txBox="1"/>
          <p:nvPr/>
        </p:nvSpPr>
        <p:spPr>
          <a:xfrm>
            <a:off x="2564552" y="2495524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310A74-0753-411B-97D4-E705CA60984B}"/>
              </a:ext>
            </a:extLst>
          </p:cNvPr>
          <p:cNvCxnSpPr>
            <a:cxnSpLocks/>
            <a:stCxn id="29" idx="3"/>
            <a:endCxn id="16" idx="2"/>
          </p:cNvCxnSpPr>
          <p:nvPr/>
        </p:nvCxnSpPr>
        <p:spPr>
          <a:xfrm>
            <a:off x="3810684" y="3080300"/>
            <a:ext cx="906717" cy="60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DCD27A9C-5C22-427E-A31B-9068806B64AC}"/>
              </a:ext>
            </a:extLst>
          </p:cNvPr>
          <p:cNvSpPr/>
          <p:nvPr/>
        </p:nvSpPr>
        <p:spPr>
          <a:xfrm>
            <a:off x="8307327" y="2796228"/>
            <a:ext cx="2640242" cy="689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chôi</a:t>
            </a:r>
            <a:endParaRPr lang="en-US" sz="70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025106EE-B554-4580-B947-297705916DB9}"/>
              </a:ext>
            </a:extLst>
          </p:cNvPr>
          <p:cNvCxnSpPr>
            <a:cxnSpLocks/>
            <a:endCxn id="16" idx="6"/>
          </p:cNvCxnSpPr>
          <p:nvPr/>
        </p:nvCxnSpPr>
        <p:spPr>
          <a:xfrm flipH="1">
            <a:off x="7357643" y="3130482"/>
            <a:ext cx="949684" cy="99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8">
            <a:extLst>
              <a:ext uri="{FF2B5EF4-FFF2-40B4-BE49-F238E27FC236}">
                <a16:creationId xmlns:a16="http://schemas.microsoft.com/office/drawing/2014/main" id="{2521E9E6-4C50-4C82-A663-45BBC4AE2785}"/>
              </a:ext>
            </a:extLst>
          </p:cNvPr>
          <p:cNvSpPr txBox="1"/>
          <p:nvPr/>
        </p:nvSpPr>
        <p:spPr>
          <a:xfrm>
            <a:off x="9677694" y="2556008"/>
            <a:ext cx="1246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3"/>
    </mc:Choice>
    <mc:Fallback xmlns="">
      <p:transition spd="slow" advTm="5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61" y="278296"/>
            <a:ext cx="12523121" cy="65797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r="3986"/>
          <a:stretch/>
        </p:blipFill>
        <p:spPr>
          <a:xfrm>
            <a:off x="2671596" y="1266093"/>
            <a:ext cx="6290731" cy="378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971209" y="138958"/>
            <a:ext cx="2248432" cy="8942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TIẾT 1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2055"/>
          <p:cNvSpPr txBox="1"/>
          <p:nvPr/>
        </p:nvSpPr>
        <p:spPr>
          <a:xfrm>
            <a:off x="3815371" y="3290998"/>
            <a:ext cx="5635909" cy="894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黑体" panose="02010609060101010101" pitchFamily="2" charset="-122"/>
              </a:rPr>
              <a:t>CHỦ ĐỀ: </a:t>
            </a: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Hobo" pitchFamily="2" charset="0"/>
                <a:ea typeface="黑体" panose="02010609060101010101" pitchFamily="2" charset="-122"/>
              </a:rPr>
              <a:t>ÑOÀ CHÔI</a:t>
            </a:r>
          </a:p>
        </p:txBody>
      </p:sp>
      <p:sp>
        <p:nvSpPr>
          <p:cNvPr id="9" name="文本框 2055"/>
          <p:cNvSpPr txBox="1"/>
          <p:nvPr/>
        </p:nvSpPr>
        <p:spPr>
          <a:xfrm>
            <a:off x="2857723" y="4704014"/>
            <a:ext cx="6636950" cy="12060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7237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Bài</a:t>
            </a:r>
            <a:r>
              <a:rPr lang="en-US" altLang="zh-CN" sz="723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 2: </a:t>
            </a:r>
            <a:r>
              <a:rPr lang="en-US" altLang="zh-CN" sz="7237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ôi</a:t>
            </a:r>
            <a:r>
              <a:rPr lang="en-US" altLang="zh-CN" sz="723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 - </a:t>
            </a:r>
            <a:r>
              <a:rPr lang="en-US" altLang="zh-CN" sz="7237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ơi</a:t>
            </a:r>
            <a:endParaRPr lang="en-US" altLang="zh-CN" sz="723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F8B9EE-0AF8-4B7F-8F91-5ABF45D92CF2}"/>
              </a:ext>
            </a:extLst>
          </p:cNvPr>
          <p:cNvSpPr/>
          <p:nvPr/>
        </p:nvSpPr>
        <p:spPr>
          <a:xfrm>
            <a:off x="3816648" y="1634215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9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0A6F0094-7919-42C6-A398-F64C06969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60582"/>
              </p:ext>
            </p:extLst>
          </p:nvPr>
        </p:nvGraphicFramePr>
        <p:xfrm>
          <a:off x="4781848" y="2905904"/>
          <a:ext cx="3294744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val="239419825"/>
                    </a:ext>
                  </a:extLst>
                </a:gridCol>
                <a:gridCol w="1647372">
                  <a:extLst>
                    <a:ext uri="{9D8B030D-6E8A-4147-A177-3AD203B41FA5}">
                      <a16:colId xmlns:a16="http://schemas.microsoft.com/office/drawing/2014/main" val="1440882527"/>
                    </a:ext>
                  </a:extLst>
                </a:gridCol>
              </a:tblGrid>
              <a:tr h="921279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42129"/>
                  </a:ext>
                </a:extLst>
              </a:tr>
              <a:tr h="921279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63025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045039C-4CB2-4FC2-9850-5645C27630D7}"/>
              </a:ext>
            </a:extLst>
          </p:cNvPr>
          <p:cNvSpPr txBox="1"/>
          <p:nvPr/>
        </p:nvSpPr>
        <p:spPr>
          <a:xfrm>
            <a:off x="5331317" y="2883282"/>
            <a:ext cx="652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34156-BBE9-42DE-A384-4916CB50D312}"/>
              </a:ext>
            </a:extLst>
          </p:cNvPr>
          <p:cNvSpPr txBox="1"/>
          <p:nvPr/>
        </p:nvSpPr>
        <p:spPr>
          <a:xfrm>
            <a:off x="6483714" y="2843524"/>
            <a:ext cx="1374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oái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2B8B6-8ABF-4FFB-A20A-4C805C4481C7}"/>
              </a:ext>
            </a:extLst>
          </p:cNvPr>
          <p:cNvSpPr txBox="1"/>
          <p:nvPr/>
        </p:nvSpPr>
        <p:spPr>
          <a:xfrm>
            <a:off x="5655648" y="4064144"/>
            <a:ext cx="1483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r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oái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04EC76EA-1D99-472E-8A2B-8594029ECEF8}"/>
              </a:ext>
            </a:extLst>
          </p:cNvPr>
          <p:cNvSpPr/>
          <p:nvPr/>
        </p:nvSpPr>
        <p:spPr>
          <a:xfrm>
            <a:off x="7139494" y="1634215"/>
            <a:ext cx="1930400" cy="1030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9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/>
      <p:bldP spid="1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6691" y="1011951"/>
            <a:ext cx="4238618" cy="258503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CA91C0-20C7-44E7-9E5E-BFD230D8B2CC}"/>
              </a:ext>
            </a:extLst>
          </p:cNvPr>
          <p:cNvSpPr/>
          <p:nvPr/>
        </p:nvSpPr>
        <p:spPr>
          <a:xfrm>
            <a:off x="3304864" y="3816978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roái</a:t>
            </a:r>
            <a:r>
              <a:rPr lang="en-US" sz="8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que </a:t>
            </a:r>
            <a:endParaRPr lang="en-US" sz="8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17F065C-7C85-4D00-B4A8-44552761A754}"/>
              </a:ext>
            </a:extLst>
          </p:cNvPr>
          <p:cNvSpPr txBox="1">
            <a:spLocks/>
          </p:cNvSpPr>
          <p:nvPr/>
        </p:nvSpPr>
        <p:spPr>
          <a:xfrm>
            <a:off x="4528099" y="4179152"/>
            <a:ext cx="1731071" cy="168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446" y="1092125"/>
            <a:ext cx="4403107" cy="32280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CA91C0-20C7-44E7-9E5E-BFD230D8B2CC}"/>
              </a:ext>
            </a:extLst>
          </p:cNvPr>
          <p:cNvSpPr/>
          <p:nvPr/>
        </p:nvSpPr>
        <p:spPr>
          <a:xfrm>
            <a:off x="3409583" y="3926864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hôi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DA6256-AA68-4629-860B-6F1A276C6EEE}"/>
              </a:ext>
            </a:extLst>
          </p:cNvPr>
          <p:cNvSpPr txBox="1">
            <a:spLocks/>
          </p:cNvSpPr>
          <p:nvPr/>
        </p:nvSpPr>
        <p:spPr>
          <a:xfrm>
            <a:off x="6858917" y="4299130"/>
            <a:ext cx="1731071" cy="168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938" y="1328498"/>
            <a:ext cx="3777778" cy="27696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CA91C0-20C7-44E7-9E5E-BFD230D8B2CC}"/>
              </a:ext>
            </a:extLst>
          </p:cNvPr>
          <p:cNvSpPr/>
          <p:nvPr/>
        </p:nvSpPr>
        <p:spPr>
          <a:xfrm>
            <a:off x="5251635" y="3926864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hôi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945F6DA-55FC-41F3-A2E5-F91C06ECD1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723" y="1518728"/>
            <a:ext cx="3636650" cy="2217907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2CC1DEE9-99C1-4333-BE90-429841263F5B}"/>
              </a:ext>
            </a:extLst>
          </p:cNvPr>
          <p:cNvSpPr/>
          <p:nvPr/>
        </p:nvSpPr>
        <p:spPr>
          <a:xfrm>
            <a:off x="1009419" y="3926864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roái</a:t>
            </a:r>
            <a:r>
              <a:rPr lang="en-US" sz="80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que 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6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18000" r="-1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DD5196-5CB6-489D-9DB7-B48F53E5B6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059" y="3531484"/>
            <a:ext cx="2878238" cy="21101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CA91C0-20C7-44E7-9E5E-BFD230D8B2CC}"/>
              </a:ext>
            </a:extLst>
          </p:cNvPr>
          <p:cNvSpPr/>
          <p:nvPr/>
        </p:nvSpPr>
        <p:spPr>
          <a:xfrm>
            <a:off x="5296891" y="4593309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hôi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945F6DA-55FC-41F3-A2E5-F91C06ECD1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9844" y="3590342"/>
            <a:ext cx="2770714" cy="1689793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2CC1DEE9-99C1-4333-BE90-429841263F5B}"/>
              </a:ext>
            </a:extLst>
          </p:cNvPr>
          <p:cNvSpPr/>
          <p:nvPr/>
        </p:nvSpPr>
        <p:spPr>
          <a:xfrm>
            <a:off x="1054675" y="4593309"/>
            <a:ext cx="5764384" cy="23186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roái</a:t>
            </a:r>
            <a:r>
              <a:rPr lang="en-US" sz="66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que 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96841D5-7CDC-473A-89B7-B3AC5888F2C8}"/>
              </a:ext>
            </a:extLst>
          </p:cNvPr>
          <p:cNvSpPr/>
          <p:nvPr/>
        </p:nvSpPr>
        <p:spPr>
          <a:xfrm>
            <a:off x="3952898" y="309407"/>
            <a:ext cx="1434577" cy="7160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oâi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CA0A09A-4502-464B-8E53-64A272F78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26866"/>
              </p:ext>
            </p:extLst>
          </p:nvPr>
        </p:nvGraphicFramePr>
        <p:xfrm>
          <a:off x="4670187" y="1116403"/>
          <a:ext cx="2480352" cy="2316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40176">
                  <a:extLst>
                    <a:ext uri="{9D8B030D-6E8A-4147-A177-3AD203B41FA5}">
                      <a16:colId xmlns:a16="http://schemas.microsoft.com/office/drawing/2014/main" val="239419825"/>
                    </a:ext>
                  </a:extLst>
                </a:gridCol>
                <a:gridCol w="1240176">
                  <a:extLst>
                    <a:ext uri="{9D8B030D-6E8A-4147-A177-3AD203B41FA5}">
                      <a16:colId xmlns:a16="http://schemas.microsoft.com/office/drawing/2014/main" val="1440882527"/>
                    </a:ext>
                  </a:extLst>
                </a:gridCol>
              </a:tblGrid>
              <a:tr h="1031423"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42129"/>
                  </a:ext>
                </a:extLst>
              </a:tr>
              <a:tr h="1031423">
                <a:tc gridSpan="2">
                  <a:txBody>
                    <a:bodyPr/>
                    <a:lstStyle/>
                    <a:p>
                      <a:pPr algn="ctr"/>
                      <a:endParaRPr lang="en-US" sz="7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630252"/>
                  </a:ext>
                </a:extLst>
              </a:tr>
            </a:tbl>
          </a:graphicData>
        </a:graphic>
      </p:graphicFrame>
      <p:sp>
        <p:nvSpPr>
          <p:cNvPr id="11" name="TextBox 6">
            <a:extLst>
              <a:ext uri="{FF2B5EF4-FFF2-40B4-BE49-F238E27FC236}">
                <a16:creationId xmlns:a16="http://schemas.microsoft.com/office/drawing/2014/main" id="{46EBA7A5-2CF3-4C5C-8D93-5AAEAD216738}"/>
              </a:ext>
            </a:extLst>
          </p:cNvPr>
          <p:cNvSpPr txBox="1"/>
          <p:nvPr/>
        </p:nvSpPr>
        <p:spPr>
          <a:xfrm>
            <a:off x="5158416" y="1144019"/>
            <a:ext cx="4914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C3E78E9-636C-4EF8-9663-6BA5E7AD4CB4}"/>
              </a:ext>
            </a:extLst>
          </p:cNvPr>
          <p:cNvSpPr txBox="1"/>
          <p:nvPr/>
        </p:nvSpPr>
        <p:spPr>
          <a:xfrm>
            <a:off x="5997899" y="1179770"/>
            <a:ext cx="10347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oái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7AD8AF4-A9A8-49D0-A628-64163B8C10CC}"/>
              </a:ext>
            </a:extLst>
          </p:cNvPr>
          <p:cNvSpPr txBox="1"/>
          <p:nvPr/>
        </p:nvSpPr>
        <p:spPr>
          <a:xfrm>
            <a:off x="5161574" y="2270084"/>
            <a:ext cx="15234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r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oái</a:t>
            </a:r>
            <a:endParaRPr lang="en-US" sz="7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A2AECA40-9A02-4E52-ADAD-367064AE5517}"/>
              </a:ext>
            </a:extLst>
          </p:cNvPr>
          <p:cNvSpPr/>
          <p:nvPr/>
        </p:nvSpPr>
        <p:spPr>
          <a:xfrm>
            <a:off x="6685019" y="276599"/>
            <a:ext cx="1434577" cy="7160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 animBg="1"/>
      <p:bldP spid="11" grpId="0"/>
      <p:bldP spid="12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6946FC-3A9B-4740-9F9E-B4B9B158E7B0}"/>
              </a:ext>
            </a:extLst>
          </p:cNvPr>
          <p:cNvSpPr/>
          <p:nvPr/>
        </p:nvSpPr>
        <p:spPr>
          <a:xfrm>
            <a:off x="1816810" y="3909963"/>
            <a:ext cx="8558380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000" b="1" dirty="0" err="1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Giaûi</a:t>
            </a:r>
            <a:r>
              <a:rPr lang="en-US" sz="9000" b="1" dirty="0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 lao </a:t>
            </a:r>
            <a:r>
              <a:rPr lang="en-US" sz="9000" b="1" dirty="0" err="1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nheù</a:t>
            </a:r>
            <a:r>
              <a:rPr lang="en-US" sz="9000" b="1" dirty="0">
                <a:solidFill>
                  <a:srgbClr val="FF0000"/>
                </a:solidFill>
                <a:latin typeface="VNI-Avo" pitchFamily="2" charset="0"/>
                <a:ea typeface="+mj-ea"/>
                <a:cs typeface="Times New Roman" panose="02020603050405020304" pitchFamily="18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5676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63" y="3489644"/>
            <a:ext cx="851868" cy="70200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7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hlinkClick r:id="rId18" action="ppaction://hlinksldjump"/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9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hlinkClick r:id="rId20" action="ppaction://hlinksldjump"/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854883" y="111726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2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hlinkClick r:id="rId23" action="ppaction://hlinksldjump"/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860648" y="113046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254248" y="4953202"/>
            <a:ext cx="1662133" cy="1369720"/>
          </a:xfrm>
          <a:prstGeom prst="rect">
            <a:avLst/>
          </a:prstGeom>
        </p:spPr>
      </p:pic>
      <p:sp>
        <p:nvSpPr>
          <p:cNvPr id="81" name="TextBox 80">
            <a:hlinkClick r:id="rId22" action="ppaction://hlinksldjump"/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895560" y="1220416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6" y="3401416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20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2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29" name="TextBox 64">
            <a:hlinkClick r:id="rId22" action="ppaction://hlinksldjump"/>
            <a:extLst>
              <a:ext uri="{FF2B5EF4-FFF2-40B4-BE49-F238E27FC236}">
                <a16:creationId xmlns:a16="http://schemas.microsoft.com/office/drawing/2014/main" id="{B6024159-76FA-47A9-B6EE-E920642ACA80}"/>
              </a:ext>
            </a:extLst>
          </p:cNvPr>
          <p:cNvSpPr txBox="1"/>
          <p:nvPr/>
        </p:nvSpPr>
        <p:spPr>
          <a:xfrm>
            <a:off x="5919083" y="592388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30" name="Straight Connector 69">
            <a:extLst>
              <a:ext uri="{FF2B5EF4-FFF2-40B4-BE49-F238E27FC236}">
                <a16:creationId xmlns:a16="http://schemas.microsoft.com/office/drawing/2014/main" id="{5A1D1D81-EEB2-4DF9-A9B9-AE21F9097628}"/>
              </a:ext>
            </a:extLst>
          </p:cNvPr>
          <p:cNvCxnSpPr>
            <a:cxnSpLocks/>
          </p:cNvCxnSpPr>
          <p:nvPr/>
        </p:nvCxnSpPr>
        <p:spPr>
          <a:xfrm flipH="1">
            <a:off x="5408059" y="1651544"/>
            <a:ext cx="478088" cy="458597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70">
            <a:extLst>
              <a:ext uri="{FF2B5EF4-FFF2-40B4-BE49-F238E27FC236}">
                <a16:creationId xmlns:a16="http://schemas.microsoft.com/office/drawing/2014/main" id="{7DDE286D-AECD-4B40-8232-F394626383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0365">
            <a:off x="4942153" y="5661612"/>
            <a:ext cx="960739" cy="791720"/>
          </a:xfrm>
          <a:prstGeom prst="rect">
            <a:avLst/>
          </a:prstGeom>
        </p:spPr>
      </p:pic>
      <p:sp>
        <p:nvSpPr>
          <p:cNvPr id="33" name="TextBox 80">
            <a:hlinkClick r:id="rId19" action="ppaction://hlinksldjump"/>
            <a:extLst>
              <a:ext uri="{FF2B5EF4-FFF2-40B4-BE49-F238E27FC236}">
                <a16:creationId xmlns:a16="http://schemas.microsoft.com/office/drawing/2014/main" id="{9FD71374-5F30-4F25-BC54-EA86CB373028}"/>
              </a:ext>
            </a:extLst>
          </p:cNvPr>
          <p:cNvSpPr txBox="1"/>
          <p:nvPr/>
        </p:nvSpPr>
        <p:spPr>
          <a:xfrm>
            <a:off x="6844908" y="1112981"/>
            <a:ext cx="12137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34" name="TextBox 80">
            <a:hlinkClick r:id="rId17" action="ppaction://hlinksldjump"/>
            <a:extLst>
              <a:ext uri="{FF2B5EF4-FFF2-40B4-BE49-F238E27FC236}">
                <a16:creationId xmlns:a16="http://schemas.microsoft.com/office/drawing/2014/main" id="{D6568B44-1ABF-4DCF-8463-1FB78A287596}"/>
              </a:ext>
            </a:extLst>
          </p:cNvPr>
          <p:cNvSpPr txBox="1"/>
          <p:nvPr/>
        </p:nvSpPr>
        <p:spPr>
          <a:xfrm>
            <a:off x="6801674" y="1104062"/>
            <a:ext cx="12137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Magic Wand Noise-SoundBible.com-375928671">
            <a:hlinkClick r:id="" action="ppaction://media"/>
            <a:extLst>
              <a:ext uri="{FF2B5EF4-FFF2-40B4-BE49-F238E27FC236}">
                <a16:creationId xmlns:a16="http://schemas.microsoft.com/office/drawing/2014/main" id="{3BD9A15E-AF5D-4EF5-8096-E06D3C3B08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85495" y="7286973"/>
            <a:ext cx="609600" cy="609600"/>
          </a:xfrm>
          <a:prstGeom prst="rect">
            <a:avLst/>
          </a:prstGeom>
        </p:spPr>
      </p:pic>
      <p:pic>
        <p:nvPicPr>
          <p:cNvPr id="7" name="Tick Tock-SoundBible.com-1165545065">
            <a:hlinkClick r:id="" action="ppaction://media"/>
            <a:extLst>
              <a:ext uri="{FF2B5EF4-FFF2-40B4-BE49-F238E27FC236}">
                <a16:creationId xmlns:a16="http://schemas.microsoft.com/office/drawing/2014/main" id="{FA174B1C-4791-40A4-99EA-89F271A1C0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85495" y="7368448"/>
            <a:ext cx="609600" cy="609600"/>
          </a:xfrm>
          <a:prstGeom prst="rect">
            <a:avLst/>
          </a:prstGeom>
        </p:spPr>
      </p:pic>
      <p:pic>
        <p:nvPicPr>
          <p:cNvPr id="9" name="Magic Wand Noise-SoundBible.com-375928671">
            <a:hlinkClick r:id="" action="ppaction://media"/>
            <a:extLst>
              <a:ext uri="{FF2B5EF4-FFF2-40B4-BE49-F238E27FC236}">
                <a16:creationId xmlns:a16="http://schemas.microsoft.com/office/drawing/2014/main" id="{66C98F9D-B46F-45B3-977B-1CF3703D8B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79195" y="7205498"/>
            <a:ext cx="609600" cy="609600"/>
          </a:xfrm>
          <a:prstGeom prst="rect">
            <a:avLst/>
          </a:prstGeom>
        </p:spPr>
      </p:pic>
      <p:pic>
        <p:nvPicPr>
          <p:cNvPr id="10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681E6952-F36D-49F3-ADDC-CFFE222B5C4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58285" y="7282303"/>
            <a:ext cx="609600" cy="609600"/>
          </a:xfrm>
          <a:prstGeom prst="rect">
            <a:avLst/>
          </a:prstGeom>
        </p:spPr>
      </p:pic>
      <p:pic>
        <p:nvPicPr>
          <p:cNvPr id="2" name="Phương tiện1">
            <a:hlinkClick r:id="" action="ppaction://media"/>
            <a:extLst>
              <a:ext uri="{FF2B5EF4-FFF2-40B4-BE49-F238E27FC236}">
                <a16:creationId xmlns:a16="http://schemas.microsoft.com/office/drawing/2014/main" id="{B1697345-D231-4BC4-ADE6-896F2989E3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6252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95452" y="7196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28451 -0.37963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4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25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4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4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25911 -0.5912 " pathEditMode="relative" rAng="0" ptsTypes="AA">
                                      <p:cBhvr>
                                        <p:cTn id="14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4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88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1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2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800"/>
                            </p:stCondLst>
                            <p:childTnLst>
                              <p:par>
                                <p:cTn id="242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800"/>
                            </p:stCondLst>
                            <p:childTnLst>
                              <p:par>
                                <p:cTn id="256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950"/>
                            </p:stCondLst>
                            <p:childTnLst>
                              <p:par>
                                <p:cTn id="270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00"/>
                            </p:stCondLst>
                            <p:childTnLst>
                              <p:par>
                                <p:cTn id="284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368 L 0.0431 -0.69699 " pathEditMode="relative" rAng="0" ptsTypes="AA">
                                      <p:cBhvr>
                                        <p:cTn id="30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33009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6" dur="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6000"/>
                            </p:stCondLst>
                            <p:childTnLst>
                              <p:par>
                                <p:cTn id="30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Magic Wand Noise-SoundBible.com-3759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42" presetClass="path" presetSubtype="0" repeatCount="417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3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76"/>
                            </p:stCondLst>
                            <p:childTnLst>
                              <p:par>
                                <p:cTn id="3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3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72" grpId="0"/>
      <p:bldP spid="72" grpId="1"/>
      <p:bldP spid="72" grpId="2"/>
      <p:bldP spid="29" grpId="0"/>
      <p:bldP spid="29" grpId="1"/>
      <p:bldP spid="29" grpId="2"/>
      <p:bldP spid="33" grpId="0"/>
      <p:bldP spid="33" grpId="1"/>
      <p:bldP spid="34" grpId="0"/>
      <p:bldP spid="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8E2AFF-BA42-4BCD-9CEC-94F55F64D388}"/>
              </a:ext>
            </a:extLst>
          </p:cNvPr>
          <p:cNvSpPr txBox="1"/>
          <p:nvPr/>
        </p:nvSpPr>
        <p:spPr>
          <a:xfrm>
            <a:off x="3759200" y="2527300"/>
            <a:ext cx="497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</a:t>
            </a:r>
            <a:r>
              <a:rPr lang="el-GR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endParaRPr lang="en-US" sz="8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86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i6">
            <a:hlinkClick r:id="" action="ppaction://media"/>
            <a:extLst>
              <a:ext uri="{FF2B5EF4-FFF2-40B4-BE49-F238E27FC236}">
                <a16:creationId xmlns:a16="http://schemas.microsoft.com/office/drawing/2014/main" id="{1B9E26B8-B7B3-40FD-8A03-63771D22B6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8B81F-0775-4214-8322-B2F099D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 r="19231" b="21115"/>
          <a:stretch/>
        </p:blipFill>
        <p:spPr bwMode="auto">
          <a:xfrm>
            <a:off x="414259" y="1144458"/>
            <a:ext cx="11363481" cy="429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9058CEF-4FE8-4B3D-ABDC-6E62ABF75DE5}"/>
              </a:ext>
            </a:extLst>
          </p:cNvPr>
          <p:cNvSpPr txBox="1">
            <a:spLocks/>
          </p:cNvSpPr>
          <p:nvPr/>
        </p:nvSpPr>
        <p:spPr>
          <a:xfrm>
            <a:off x="2649304" y="3025432"/>
            <a:ext cx="1287526" cy="912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ôi</a:t>
            </a:r>
            <a:endParaRPr lang="en-US" sz="8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6E9BCE-3937-4F9A-9EC5-50B60A0B93EF}"/>
              </a:ext>
            </a:extLst>
          </p:cNvPr>
          <p:cNvSpPr txBox="1">
            <a:spLocks/>
          </p:cNvSpPr>
          <p:nvPr/>
        </p:nvSpPr>
        <p:spPr>
          <a:xfrm>
            <a:off x="5044628" y="3021084"/>
            <a:ext cx="3989097" cy="76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rối</a:t>
            </a:r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que</a:t>
            </a:r>
          </a:p>
        </p:txBody>
      </p:sp>
    </p:spTree>
    <p:extLst>
      <p:ext uri="{BB962C8B-B14F-4D97-AF65-F5344CB8AC3E}">
        <p14:creationId xmlns:p14="http://schemas.microsoft.com/office/powerpoint/2010/main" val="38578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i7">
            <a:hlinkClick r:id="" action="ppaction://media"/>
            <a:extLst>
              <a:ext uri="{FF2B5EF4-FFF2-40B4-BE49-F238E27FC236}">
                <a16:creationId xmlns:a16="http://schemas.microsoft.com/office/drawing/2014/main" id="{F6ADA0DE-6DE6-4833-98FA-F6A61253DB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8B81F-0775-4214-8322-B2F099D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 r="19231" b="21115"/>
          <a:stretch/>
        </p:blipFill>
        <p:spPr bwMode="auto">
          <a:xfrm>
            <a:off x="414259" y="1144458"/>
            <a:ext cx="11363481" cy="429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9058CEF-4FE8-4B3D-ABDC-6E62ABF75DE5}"/>
              </a:ext>
            </a:extLst>
          </p:cNvPr>
          <p:cNvSpPr txBox="1">
            <a:spLocks/>
          </p:cNvSpPr>
          <p:nvPr/>
        </p:nvSpPr>
        <p:spPr>
          <a:xfrm>
            <a:off x="2221099" y="3011364"/>
            <a:ext cx="1843183" cy="912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ơi</a:t>
            </a:r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6E9BCE-3937-4F9A-9EC5-50B60A0B93EF}"/>
              </a:ext>
            </a:extLst>
          </p:cNvPr>
          <p:cNvSpPr txBox="1">
            <a:spLocks/>
          </p:cNvSpPr>
          <p:nvPr/>
        </p:nvSpPr>
        <p:spPr>
          <a:xfrm>
            <a:off x="4787511" y="2987980"/>
            <a:ext cx="3989097" cy="76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xe</a:t>
            </a:r>
            <a:r>
              <a:rPr lang="en-US" sz="8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hơi</a:t>
            </a:r>
            <a:endParaRPr lang="en-US" sz="85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DDC6E-9249-42C3-8DFD-7475BD213C7A}"/>
              </a:ext>
            </a:extLst>
          </p:cNvPr>
          <p:cNvSpPr txBox="1"/>
          <p:nvPr/>
        </p:nvSpPr>
        <p:spPr>
          <a:xfrm>
            <a:off x="3759200" y="2527300"/>
            <a:ext cx="497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9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vở</a:t>
            </a:r>
            <a:endParaRPr lang="en-US" sz="9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79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4971209" y="138958"/>
            <a:ext cx="2248432" cy="8942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5211" b="1" dirty="0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TIẾT 2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2055"/>
          <p:cNvSpPr txBox="1"/>
          <p:nvPr/>
        </p:nvSpPr>
        <p:spPr>
          <a:xfrm>
            <a:off x="3815371" y="3290998"/>
            <a:ext cx="5635909" cy="894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黑体" panose="02010609060101010101" pitchFamily="2" charset="-122"/>
              </a:rPr>
              <a:t>CHỦ ĐỀ: </a:t>
            </a:r>
            <a:r>
              <a:rPr lang="en-US" altLang="zh-CN" sz="521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Hobo" pitchFamily="2" charset="0"/>
                <a:ea typeface="黑体" panose="02010609060101010101" pitchFamily="2" charset="-122"/>
              </a:rPr>
              <a:t>ÑOÀ CHÔI</a:t>
            </a:r>
          </a:p>
        </p:txBody>
      </p:sp>
      <p:sp>
        <p:nvSpPr>
          <p:cNvPr id="9" name="文本框 2055"/>
          <p:cNvSpPr txBox="1"/>
          <p:nvPr/>
        </p:nvSpPr>
        <p:spPr>
          <a:xfrm>
            <a:off x="2857723" y="4704014"/>
            <a:ext cx="6636950" cy="12060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7237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Bài</a:t>
            </a:r>
            <a:r>
              <a:rPr lang="en-US" altLang="zh-CN" sz="723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 1: </a:t>
            </a:r>
            <a:r>
              <a:rPr lang="en-US" altLang="zh-CN" sz="7237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ôi</a:t>
            </a:r>
            <a:r>
              <a:rPr lang="en-US" altLang="zh-CN" sz="723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 - </a:t>
            </a:r>
            <a:r>
              <a:rPr lang="en-US" altLang="zh-CN" sz="7237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黑体" panose="02010609060101010101" pitchFamily="2" charset="-122"/>
              </a:rPr>
              <a:t>ơi</a:t>
            </a:r>
            <a:endParaRPr lang="en-US" altLang="zh-CN" sz="723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0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4F4F997C-326F-4151-A6A2-E69A032B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70"/>
            <a:ext cx="12192000" cy="6902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FEEE7-3D11-4594-AB93-A7A6A3EAA83B}"/>
              </a:ext>
            </a:extLst>
          </p:cNvPr>
          <p:cNvSpPr txBox="1"/>
          <p:nvPr/>
        </p:nvSpPr>
        <p:spPr>
          <a:xfrm>
            <a:off x="1887748" y="2463392"/>
            <a:ext cx="9615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9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7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0"/>
            <a:ext cx="118563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7366" y="2565689"/>
            <a:ext cx="4251566" cy="37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88219" y="3723513"/>
            <a:ext cx="5542390" cy="14749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408" dirty="0" err="1">
                <a:solidFill>
                  <a:schemeClr val="tx1"/>
                </a:solidFill>
                <a:latin typeface="VNI-Avo" pitchFamily="2" charset="0"/>
              </a:rPr>
              <a:t>ngoâi</a:t>
            </a:r>
            <a:r>
              <a:rPr lang="en-US" sz="9408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9408" dirty="0" err="1">
                <a:solidFill>
                  <a:schemeClr val="tx1"/>
                </a:solidFill>
                <a:latin typeface="VNI-Avo" pitchFamily="2" charset="0"/>
              </a:rPr>
              <a:t>sao</a:t>
            </a:r>
            <a:endParaRPr lang="en-US" sz="9408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C13220-5F87-4498-BB86-72A6EE4445D6}"/>
              </a:ext>
            </a:extLst>
          </p:cNvPr>
          <p:cNvSpPr txBox="1">
            <a:spLocks/>
          </p:cNvSpPr>
          <p:nvPr/>
        </p:nvSpPr>
        <p:spPr>
          <a:xfrm>
            <a:off x="7521851" y="3858283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9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9951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laùi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>
            <a:extLst>
              <a:ext uri="{FF2B5EF4-FFF2-40B4-BE49-F238E27FC236}">
                <a16:creationId xmlns:a16="http://schemas.microsoft.com/office/drawing/2014/main" id="{626960DE-0B5E-49F6-BA0E-6F5DED76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875364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4" descr="1-29">
            <a:extLst>
              <a:ext uri="{FF2B5EF4-FFF2-40B4-BE49-F238E27FC236}">
                <a16:creationId xmlns:a16="http://schemas.microsoft.com/office/drawing/2014/main" id="{2B5E0BC8-845F-4DC8-B804-DD45689F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67" y="-48273"/>
            <a:ext cx="9781667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96E6B048-E7B4-4F8A-B909-0A232C4AD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431" y="-4827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8DFFE2-8883-4F31-AA9D-2A8E6BE6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066" y="3607348"/>
            <a:ext cx="3992115" cy="15950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8800" dirty="0" err="1">
                <a:latin typeface="VNI-Avo" pitchFamily="2" charset="0"/>
              </a:rPr>
              <a:t>ñoà</a:t>
            </a:r>
            <a:r>
              <a:rPr lang="en-US" sz="8800" dirty="0">
                <a:latin typeface="VNI-Avo" pitchFamily="2" charset="0"/>
              </a:rPr>
              <a:t> </a:t>
            </a:r>
            <a:r>
              <a:rPr lang="en-US" sz="8800" dirty="0" err="1">
                <a:latin typeface="VNI-Avo" pitchFamily="2" charset="0"/>
              </a:rPr>
              <a:t>bôi</a:t>
            </a:r>
            <a:endParaRPr lang="vi-VN" sz="8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31B981-4167-4E75-83C0-15BF1EAD8BC1}"/>
              </a:ext>
            </a:extLst>
          </p:cNvPr>
          <p:cNvSpPr txBox="1">
            <a:spLocks/>
          </p:cNvSpPr>
          <p:nvPr/>
        </p:nvSpPr>
        <p:spPr>
          <a:xfrm>
            <a:off x="7207710" y="5276713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00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79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906" y="2346075"/>
            <a:ext cx="3992115" cy="2856369"/>
          </a:xfrm>
        </p:spPr>
      </p:pic>
    </p:spTree>
    <p:extLst>
      <p:ext uri="{BB962C8B-B14F-4D97-AF65-F5344CB8AC3E}">
        <p14:creationId xmlns:p14="http://schemas.microsoft.com/office/powerpoint/2010/main" val="515058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00052 0.2326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>
            <a:extLst>
              <a:ext uri="{FF2B5EF4-FFF2-40B4-BE49-F238E27FC236}">
                <a16:creationId xmlns:a16="http://schemas.microsoft.com/office/drawing/2014/main" id="{A4FAF9E9-B022-40E9-83BB-42D6F41A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875364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7894" descr="1-29">
            <a:extLst>
              <a:ext uri="{FF2B5EF4-FFF2-40B4-BE49-F238E27FC236}">
                <a16:creationId xmlns:a16="http://schemas.microsoft.com/office/drawing/2014/main" id="{8310AE5E-D51A-4FEC-8E18-80AAE9553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67" y="-48273"/>
            <a:ext cx="9781667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7895" descr="1-27">
            <a:extLst>
              <a:ext uri="{FF2B5EF4-FFF2-40B4-BE49-F238E27FC236}">
                <a16:creationId xmlns:a16="http://schemas.microsoft.com/office/drawing/2014/main" id="{D5FFAA6C-CD7E-483E-91AA-D131502B4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431" y="-4827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968882" y="2904128"/>
            <a:ext cx="5075873" cy="147490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0" dirty="0" err="1">
                <a:solidFill>
                  <a:schemeClr val="tx1"/>
                </a:solidFill>
                <a:latin typeface="VNI-Avo" pitchFamily="2" charset="0"/>
              </a:rPr>
              <a:t>boä</a:t>
            </a:r>
            <a:r>
              <a:rPr lang="en-US" sz="9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VNI-Avo" pitchFamily="2" charset="0"/>
              </a:rPr>
              <a:t>noài</a:t>
            </a:r>
            <a:endParaRPr lang="en-US" sz="9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" name="AutoShape 2" descr="Cá Khô Chỉ Vàng - Resmart - Cửa Hàng Thực Phẩm Hữu Cơ Siêu Sạch"/>
          <p:cNvSpPr>
            <a:spLocks noChangeAspect="1" noChangeArrowheads="1"/>
          </p:cNvSpPr>
          <p:nvPr/>
        </p:nvSpPr>
        <p:spPr bwMode="auto">
          <a:xfrm>
            <a:off x="137042" y="-104553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>
            <a:prstTxWarp prst="textNoShape">
              <a:avLst/>
            </a:prstTxWarp>
          </a:bodyPr>
          <a:lstStyle/>
          <a:p>
            <a:endParaRPr lang="en-US" sz="1303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8316" y="2190208"/>
            <a:ext cx="5271655" cy="29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2710A3-A4A3-49EA-915D-96ED91EC8CC5}"/>
              </a:ext>
            </a:extLst>
          </p:cNvPr>
          <p:cNvSpPr txBox="1">
            <a:spLocks/>
          </p:cNvSpPr>
          <p:nvPr/>
        </p:nvSpPr>
        <p:spPr>
          <a:xfrm>
            <a:off x="7159328" y="5252123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9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0.326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" y="3447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2335" y="999298"/>
            <a:ext cx="4616970" cy="31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13272" y="4383797"/>
            <a:ext cx="7845665" cy="1474904"/>
          </a:xfrm>
          <a:prstGeom prst="rect">
            <a:avLst/>
          </a:prstGeom>
          <a:solidFill>
            <a:srgbClr val="F8AECE"/>
          </a:solidFill>
          <a:ln>
            <a:solidFill>
              <a:srgbClr val="F8AE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VNI-Avo" pitchFamily="2" charset="0"/>
              </a:rPr>
              <a:t>ñoà</a:t>
            </a:r>
            <a:r>
              <a:rPr lang="en-US" sz="7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VNI-Avo" pitchFamily="2" charset="0"/>
              </a:rPr>
              <a:t>chôi</a:t>
            </a:r>
            <a:r>
              <a:rPr lang="en-US" sz="7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VNI-Avo" pitchFamily="2" charset="0"/>
              </a:rPr>
              <a:t>caâu</a:t>
            </a:r>
            <a:r>
              <a:rPr lang="en-US" sz="72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VNI-Avo" pitchFamily="2" charset="0"/>
              </a:rPr>
              <a:t>caù</a:t>
            </a:r>
            <a:endParaRPr lang="en-US" sz="7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DBD620-8D1C-492C-B8E1-A2E166CCE9CC}"/>
              </a:ext>
            </a:extLst>
          </p:cNvPr>
          <p:cNvSpPr txBox="1">
            <a:spLocks/>
          </p:cNvSpPr>
          <p:nvPr/>
        </p:nvSpPr>
        <p:spPr>
          <a:xfrm>
            <a:off x="4953287" y="4438821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125" descr="15">
            <a:extLst>
              <a:ext uri="{FF2B5EF4-FFF2-40B4-BE49-F238E27FC236}">
                <a16:creationId xmlns:a16="http://schemas.microsoft.com/office/drawing/2014/main" id="{F7D02D6A-DB5A-44AB-8F3D-45A998DF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1" y="411893"/>
            <a:ext cx="10266894" cy="6034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8DFFE2-8883-4F31-AA9D-2A8E6BE680D3}"/>
              </a:ext>
            </a:extLst>
          </p:cNvPr>
          <p:cNvSpPr txBox="1">
            <a:spLocks/>
          </p:cNvSpPr>
          <p:nvPr/>
        </p:nvSpPr>
        <p:spPr>
          <a:xfrm>
            <a:off x="2508553" y="1798519"/>
            <a:ext cx="34534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ngoâi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sao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  <a:p>
            <a:pPr algn="ctr"/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7757" y="1639743"/>
            <a:ext cx="2425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VNI-Avo" pitchFamily="2" charset="0"/>
              </a:rPr>
              <a:t>ñoà</a:t>
            </a:r>
            <a:r>
              <a:rPr lang="en-US" sz="5400" dirty="0">
                <a:latin typeface="VNI-Avo" pitchFamily="2" charset="0"/>
              </a:rPr>
              <a:t> </a:t>
            </a:r>
            <a:r>
              <a:rPr lang="en-US" sz="5400" dirty="0" err="1">
                <a:latin typeface="VNI-Avo" pitchFamily="2" charset="0"/>
              </a:rPr>
              <a:t>bôi</a:t>
            </a:r>
            <a:endParaRPr lang="vi-VN" sz="5400" dirty="0"/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6441BAA4-0EAA-4EAD-9ACA-8159F0BB6403}"/>
              </a:ext>
            </a:extLst>
          </p:cNvPr>
          <p:cNvSpPr txBox="1">
            <a:spLocks/>
          </p:cNvSpPr>
          <p:nvPr/>
        </p:nvSpPr>
        <p:spPr>
          <a:xfrm>
            <a:off x="4651379" y="2478760"/>
            <a:ext cx="2376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boä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noài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89374" y="3730740"/>
            <a:ext cx="574529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ñoà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chôi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caâu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caù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mũi tên&#10;&#10;Mô tả được tạo tự động">
            <a:extLst>
              <a:ext uri="{FF2B5EF4-FFF2-40B4-BE49-F238E27FC236}">
                <a16:creationId xmlns:a16="http://schemas.microsoft.com/office/drawing/2014/main" id="{A16AEF41-9C14-4068-9C8B-3192E310D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349" r="4611" b="10417"/>
          <a:stretch/>
        </p:blipFill>
        <p:spPr>
          <a:xfrm>
            <a:off x="-69953" y="307298"/>
            <a:ext cx="12261953" cy="6550702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963" y="1128337"/>
            <a:ext cx="8624777" cy="4908624"/>
          </a:xfrm>
        </p:spPr>
        <p:txBody>
          <a:bodyPr>
            <a:normAutofit/>
          </a:bodyPr>
          <a:lstStyle/>
          <a:p>
            <a:r>
              <a:rPr lang="vi-VN" dirty="0">
                <a:latin typeface="VNI-Avo" pitchFamily="2" charset="0"/>
              </a:rPr>
              <a:t>Tìm nhöõng tieáng coù </a:t>
            </a:r>
            <a:r>
              <a:rPr lang="vi-VN" dirty="0" err="1">
                <a:latin typeface="VNI-Avo" pitchFamily="2" charset="0"/>
              </a:rPr>
              <a:t>chöùa</a:t>
            </a:r>
            <a:r>
              <a:rPr lang="vi-VN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vaàn</a:t>
            </a:r>
            <a:r>
              <a:rPr lang="vi-VN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oâi</a:t>
            </a:r>
            <a:r>
              <a:rPr lang="vi-VN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ôi</a:t>
            </a:r>
            <a:r>
              <a:rPr lang="vi-VN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4953B2-0545-4C9B-ADB3-BD779419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121" y="2766218"/>
            <a:ext cx="9543757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noäi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khaâu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ñoà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chôi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.</a:t>
            </a:r>
            <a:br>
              <a:rPr lang="en-US" sz="4400" dirty="0">
                <a:solidFill>
                  <a:schemeClr val="tx1"/>
                </a:solidFill>
                <a:latin typeface="VNI-Avo" pitchFamily="2" charset="0"/>
              </a:rPr>
            </a:b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khaâu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chuù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thoû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ñoâi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tai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daøi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, </a:t>
            </a:r>
            <a:br>
              <a:rPr lang="en-US" sz="4400" dirty="0">
                <a:solidFill>
                  <a:schemeClr val="tx1"/>
                </a:solidFill>
                <a:latin typeface="VNI-Avo" pitchFamily="2" charset="0"/>
              </a:rPr>
            </a:b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chuù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gaáu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caùi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aùo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maøu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naâu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dirty="0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D475701-1EAA-4F08-9875-DD2ADB645568}"/>
              </a:ext>
            </a:extLst>
          </p:cNvPr>
          <p:cNvSpPr txBox="1"/>
          <p:nvPr/>
        </p:nvSpPr>
        <p:spPr>
          <a:xfrm>
            <a:off x="7434353" y="3120958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D7A0131-B691-450E-8AF2-1F0AA54DD83C}"/>
              </a:ext>
            </a:extLst>
          </p:cNvPr>
          <p:cNvSpPr txBox="1"/>
          <p:nvPr/>
        </p:nvSpPr>
        <p:spPr>
          <a:xfrm>
            <a:off x="6599231" y="2103951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7A29855-2DBA-49D6-988B-13094289816C}"/>
              </a:ext>
            </a:extLst>
          </p:cNvPr>
          <p:cNvSpPr txBox="1"/>
          <p:nvPr/>
        </p:nvSpPr>
        <p:spPr>
          <a:xfrm>
            <a:off x="2729796" y="2101287"/>
            <a:ext cx="820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2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Ảnh có chứa người, đang ngồi, búp bê&#10;&#10;Mô tả được tạo tự động">
            <a:extLst>
              <a:ext uri="{FF2B5EF4-FFF2-40B4-BE49-F238E27FC236}">
                <a16:creationId xmlns:a16="http://schemas.microsoft.com/office/drawing/2014/main" id="{86D75CEE-2FBA-44F0-8C9D-83BC493BA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r="622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418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table, small, cake&#10;&#10;Description automatically generated">
            <a:extLst>
              <a:ext uri="{FF2B5EF4-FFF2-40B4-BE49-F238E27FC236}">
                <a16:creationId xmlns:a16="http://schemas.microsoft.com/office/drawing/2014/main" id="{828C1B43-2985-4AE5-B9C3-0686D559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" y="1"/>
            <a:ext cx="11338560" cy="685800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07235C-A4DA-4F50-B68D-734D81BA4752}"/>
              </a:ext>
            </a:extLst>
          </p:cNvPr>
          <p:cNvSpPr/>
          <p:nvPr/>
        </p:nvSpPr>
        <p:spPr>
          <a:xfrm>
            <a:off x="3062502" y="2939292"/>
            <a:ext cx="6239514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tạm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48834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trai</a:t>
            </a:r>
            <a:endParaRPr lang="en-US" sz="8000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72528" y="649615"/>
            <a:ext cx="8753807" cy="20549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coøi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  <a:ln w="63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VNI-Avo" pitchFamily="2" charset="0"/>
              </a:rPr>
              <a:t>chuù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VNI-Avo" pitchFamily="2" charset="0"/>
              </a:rPr>
              <a:t>voi</a:t>
            </a:r>
            <a:endParaRPr lang="en-US" sz="8000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VNI-Avo" pitchFamily="2" charset="0"/>
              </a:rPr>
              <a:t>soûi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VNI-Avo" pitchFamily="2" charset="0"/>
              </a:rPr>
              <a:t>maøu</a:t>
            </a:r>
            <a:endParaRPr lang="en-US" sz="8000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latin typeface="VNI-Avo" pitchFamily="2" charset="0"/>
              </a:rPr>
              <a:t>gaø</a:t>
            </a:r>
            <a:r>
              <a:rPr lang="en-US" sz="8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VNI-Avo" pitchFamily="2" charset="0"/>
              </a:rPr>
              <a:t>maùi</a:t>
            </a:r>
            <a:endParaRPr lang="en-US" sz="8000" dirty="0">
              <a:solidFill>
                <a:schemeClr val="tx1"/>
              </a:solidFill>
              <a:latin typeface="VNI-Avo" pitchFamily="2" charset="0"/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2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B7BB8-DD62-459A-AB07-E1F33DD9A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1166"/>
          <a:stretch/>
        </p:blipFill>
        <p:spPr>
          <a:xfrm>
            <a:off x="0" y="1"/>
            <a:ext cx="12099235" cy="6857999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18641ED-4CB8-41B6-91B6-2B7A527BC486}"/>
              </a:ext>
            </a:extLst>
          </p:cNvPr>
          <p:cNvSpPr/>
          <p:nvPr/>
        </p:nvSpPr>
        <p:spPr>
          <a:xfrm>
            <a:off x="-424069" y="223837"/>
            <a:ext cx="4267200" cy="808382"/>
          </a:xfrm>
          <a:prstGeom prst="wedgeEllipseCallout">
            <a:avLst>
              <a:gd name="adj1" fmla="val 56330"/>
              <a:gd name="adj2" fmla="val 3954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ngoâi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sao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14FB4065-48AB-4C80-954A-316C0AE57C89}"/>
              </a:ext>
            </a:extLst>
          </p:cNvPr>
          <p:cNvSpPr/>
          <p:nvPr/>
        </p:nvSpPr>
        <p:spPr>
          <a:xfrm>
            <a:off x="3266661" y="4438474"/>
            <a:ext cx="4522303" cy="808382"/>
          </a:xfrm>
          <a:prstGeom prst="wedgeEllipseCallout">
            <a:avLst>
              <a:gd name="adj1" fmla="val -7318"/>
              <a:gd name="adj2" fmla="val -152255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ngoài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chôi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B92B59-C52D-4379-BF60-10AA46B88DE9}"/>
              </a:ext>
            </a:extLst>
          </p:cNvPr>
          <p:cNvSpPr/>
          <p:nvPr/>
        </p:nvSpPr>
        <p:spPr>
          <a:xfrm>
            <a:off x="6645966" y="5186775"/>
            <a:ext cx="3561523" cy="808382"/>
          </a:xfrm>
          <a:prstGeom prst="wedgeEllipseCallout">
            <a:avLst>
              <a:gd name="adj1" fmla="val -16534"/>
              <a:gd name="adj2" fmla="val -27356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roái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que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35FB1FC-3012-4C3C-B484-79DAA18CDF29}"/>
              </a:ext>
            </a:extLst>
          </p:cNvPr>
          <p:cNvSpPr/>
          <p:nvPr/>
        </p:nvSpPr>
        <p:spPr>
          <a:xfrm>
            <a:off x="7123042" y="486534"/>
            <a:ext cx="3730487" cy="808382"/>
          </a:xfrm>
          <a:prstGeom prst="wedgeEllipseCallout">
            <a:avLst>
              <a:gd name="adj1" fmla="val -27701"/>
              <a:gd name="adj2" fmla="val 196926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maët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trôøi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FB0E35AC-074F-4E5E-A8DB-8078098EFECC}"/>
              </a:ext>
            </a:extLst>
          </p:cNvPr>
          <p:cNvSpPr/>
          <p:nvPr/>
        </p:nvSpPr>
        <p:spPr>
          <a:xfrm>
            <a:off x="-172278" y="5301317"/>
            <a:ext cx="3438939" cy="808382"/>
          </a:xfrm>
          <a:prstGeom prst="wedgeEllipseCallout">
            <a:avLst>
              <a:gd name="adj1" fmla="val 42124"/>
              <a:gd name="adj2" fmla="val -319468"/>
            </a:avLst>
          </a:prstGeom>
          <a:solidFill>
            <a:srgbClr val="C59EE2"/>
          </a:solidFill>
          <a:ln>
            <a:solidFill>
              <a:srgbClr val="C59EE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boä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ñoäi</a:t>
            </a:r>
            <a:endParaRPr lang="en-US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6.4|18.1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6.4|18.1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Màn hình rộng</PresentationFormat>
  <Paragraphs>98</Paragraphs>
  <Slides>37</Slides>
  <Notes>7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47" baseType="lpstr">
      <vt:lpstr>Arial</vt:lpstr>
      <vt:lpstr>Britannic Bold</vt:lpstr>
      <vt:lpstr>Calibri</vt:lpstr>
      <vt:lpstr>Calibri Light</vt:lpstr>
      <vt:lpstr>HP001 4 hàng</vt:lpstr>
      <vt:lpstr>Tahoma</vt:lpstr>
      <vt:lpstr>Times New Roman</vt:lpstr>
      <vt:lpstr>VNI-Avo</vt:lpstr>
      <vt:lpstr>VNI-Hobo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ñoà bôi</vt:lpstr>
      <vt:lpstr>Bản trình bày PowerPoint</vt:lpstr>
      <vt:lpstr>Bản trình bày PowerPoint</vt:lpstr>
      <vt:lpstr>Bản trình bày PowerPoint</vt:lpstr>
      <vt:lpstr>Tìm nhöõng tieáng coù chöùa vaàn oâi, ôi.</vt:lpstr>
      <vt:lpstr> Baø noäi khaâu ñoà chôi cho beù. Baø khaâu chuù thoû coù ñoâi tai daøi,  chuù gaáu coù caùi aùo maøu naâu.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Loan NGUYỄN</cp:lastModifiedBy>
  <cp:revision>1</cp:revision>
  <dcterms:created xsi:type="dcterms:W3CDTF">2020-10-19T16:41:57Z</dcterms:created>
  <dcterms:modified xsi:type="dcterms:W3CDTF">2020-10-19T16:42:12Z</dcterms:modified>
</cp:coreProperties>
</file>